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92736" cy="6858000"/>
            <a:chOff x="0" y="0"/>
            <a:chExt cx="9162752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89"/>
            <a:stretch/>
          </p:blipFill>
          <p:spPr>
            <a:xfrm>
              <a:off x="0" y="0"/>
              <a:ext cx="9144000" cy="67056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" t="-4134" r="-1766" b="97391"/>
            <a:stretch/>
          </p:blipFill>
          <p:spPr>
            <a:xfrm>
              <a:off x="18752" y="6350000"/>
              <a:ext cx="9144000" cy="50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9"/>
            <a:ext cx="5832648" cy="38884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Ритмический тренажер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«Зимние загадки»</a:t>
            </a:r>
            <a:endParaRPr lang="ru-RU" sz="4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76" y="4797152"/>
            <a:ext cx="6282383" cy="15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9192736" cy="6858000"/>
            <a:chOff x="0" y="0"/>
            <a:chExt cx="9162752" cy="6858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89"/>
            <a:stretch/>
          </p:blipFill>
          <p:spPr>
            <a:xfrm>
              <a:off x="0" y="0"/>
              <a:ext cx="9144000" cy="67056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" t="-4134" r="-1766" b="97391"/>
            <a:stretch/>
          </p:blipFill>
          <p:spPr>
            <a:xfrm>
              <a:off x="18752" y="6350000"/>
              <a:ext cx="9144000" cy="50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5"/>
            <a:ext cx="5832648" cy="43924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Правила игры: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b="1" dirty="0" smtClean="0">
                <a:latin typeface="Century" panose="02040604050505020304" pitchFamily="18" charset="0"/>
              </a:rPr>
              <a:t>Большая картинка </a:t>
            </a:r>
            <a:r>
              <a:rPr lang="ru-RU" sz="2000" dirty="0" smtClean="0">
                <a:latin typeface="Century" panose="02040604050505020304" pitchFamily="18" charset="0"/>
              </a:rPr>
              <a:t>– долгий звук «Та»; долгий, протяжный хлопок.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b="1" dirty="0" smtClean="0">
                <a:latin typeface="Century" panose="02040604050505020304" pitchFamily="18" charset="0"/>
              </a:rPr>
              <a:t>Маленькая картинка </a:t>
            </a:r>
            <a:r>
              <a:rPr lang="ru-RU" sz="2000" dirty="0" smtClean="0">
                <a:latin typeface="Century" panose="02040604050505020304" pitchFamily="18" charset="0"/>
              </a:rPr>
              <a:t>– короткий звук «</a:t>
            </a:r>
            <a:r>
              <a:rPr lang="ru-RU" sz="2000" dirty="0" err="1" smtClean="0">
                <a:latin typeface="Century" panose="02040604050505020304" pitchFamily="18" charset="0"/>
              </a:rPr>
              <a:t>ти</a:t>
            </a:r>
            <a:r>
              <a:rPr lang="ru-RU" sz="2000" dirty="0" smtClean="0">
                <a:latin typeface="Century" panose="02040604050505020304" pitchFamily="18" charset="0"/>
              </a:rPr>
              <a:t>»; короткий, быстрый хлопок.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/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Задания:</a:t>
            </a:r>
            <a:r>
              <a:rPr lang="ru-RU" sz="2000" dirty="0">
                <a:latin typeface="Century" panose="02040604050505020304" pitchFamily="18" charset="0"/>
              </a:rPr>
              <a:t/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1.Прохлопай и произнеси </a:t>
            </a:r>
            <a:r>
              <a:rPr lang="ru-RU" sz="2000" dirty="0" err="1">
                <a:latin typeface="Century" panose="02040604050505020304" pitchFamily="18" charset="0"/>
              </a:rPr>
              <a:t>ритмослогами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latin typeface="Century" panose="02040604050505020304" pitchFamily="18" charset="0"/>
              </a:rPr>
              <a:t>ритмические цепочки по схемам.</a:t>
            </a:r>
            <a:r>
              <a:rPr lang="ru-RU" sz="2000" dirty="0">
                <a:latin typeface="Century" panose="02040604050505020304" pitchFamily="18" charset="0"/>
              </a:rPr>
              <a:t/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2.Проговори стихи звучащими </a:t>
            </a:r>
            <a:r>
              <a:rPr lang="ru-RU" sz="2000" dirty="0" smtClean="0">
                <a:latin typeface="Century" panose="02040604050505020304" pitchFamily="18" charset="0"/>
              </a:rPr>
              <a:t>жестами.</a:t>
            </a:r>
            <a:r>
              <a:rPr lang="ru-RU" sz="2000" dirty="0">
                <a:latin typeface="Century" panose="02040604050505020304" pitchFamily="18" charset="0"/>
              </a:rPr>
              <a:t/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3.Сыграй на </a:t>
            </a:r>
            <a:r>
              <a:rPr lang="ru-RU" sz="2000" dirty="0" smtClean="0">
                <a:latin typeface="Century" panose="02040604050505020304" pitchFamily="18" charset="0"/>
              </a:rPr>
              <a:t>музыкальном инструменте.</a:t>
            </a:r>
            <a:endParaRPr lang="ru-RU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0" y="1816"/>
            <a:ext cx="9162360" cy="6871770"/>
          </a:xfrm>
        </p:spPr>
      </p:pic>
    </p:spTree>
    <p:extLst>
      <p:ext uri="{BB962C8B-B14F-4D97-AF65-F5344CB8AC3E}">
        <p14:creationId xmlns:p14="http://schemas.microsoft.com/office/powerpoint/2010/main" val="212317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6" y="0"/>
            <a:ext cx="9149536" cy="6862152"/>
          </a:xfrm>
        </p:spPr>
      </p:pic>
    </p:spTree>
    <p:extLst>
      <p:ext uri="{BB962C8B-B14F-4D97-AF65-F5344CB8AC3E}">
        <p14:creationId xmlns:p14="http://schemas.microsoft.com/office/powerpoint/2010/main" val="137214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" y="0"/>
            <a:ext cx="9153088" cy="6864816"/>
          </a:xfrm>
        </p:spPr>
      </p:pic>
    </p:spTree>
    <p:extLst>
      <p:ext uri="{BB962C8B-B14F-4D97-AF65-F5344CB8AC3E}">
        <p14:creationId xmlns:p14="http://schemas.microsoft.com/office/powerpoint/2010/main" val="99383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304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" y="5368"/>
            <a:ext cx="9136843" cy="6852632"/>
          </a:xfrm>
        </p:spPr>
      </p:pic>
    </p:spTree>
    <p:extLst>
      <p:ext uri="{BB962C8B-B14F-4D97-AF65-F5344CB8AC3E}">
        <p14:creationId xmlns:p14="http://schemas.microsoft.com/office/powerpoint/2010/main" val="1795648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Ритмический тренажер  «Зимние загадки»</vt:lpstr>
      <vt:lpstr>Правила игры: Большая картинка – долгий звук «Та»; долгий, протяжный хлопок. Маленькая картинка – короткий звук «ти»; короткий, быстрый хлопок.  Задания: 1.Прохлопай и произнеси ритмослогами ритмические цепочки по схемам. 2.Проговори стихи звучащими жестами. 3.Сыграй на музыкальном инструменте.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Ритмический тренажер «Зимние загадки»</dc:title>
  <dc:creator>Пользователь</dc:creator>
  <cp:lastModifiedBy>Пользователь</cp:lastModifiedBy>
  <cp:revision>5</cp:revision>
  <dcterms:created xsi:type="dcterms:W3CDTF">2021-01-22T13:29:54Z</dcterms:created>
  <dcterms:modified xsi:type="dcterms:W3CDTF">2021-01-22T14:12:58Z</dcterms:modified>
</cp:coreProperties>
</file>